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73" r:id="rId4"/>
    <p:sldId id="264" r:id="rId5"/>
    <p:sldId id="266" r:id="rId6"/>
    <p:sldId id="272" r:id="rId7"/>
    <p:sldId id="270" r:id="rId8"/>
    <p:sldId id="271" r:id="rId9"/>
    <p:sldId id="269" r:id="rId10"/>
    <p:sldId id="276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5" d="100"/>
          <a:sy n="85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D165-539A-4072-8D88-FD5FAC43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1207-7F93-4F0D-B0A6-E20AD4C4202E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13816-9FB6-45A7-AD26-019CEC1F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71C9-4D15-411A-8E0E-9AB17607C9AD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11496-07BF-43F5-84BF-63CADECD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D25D-0014-4975-B081-7016687AAEA8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1232-9713-40CD-B3D4-A792712B7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D4DD-8D04-41FF-B399-3D19738369BC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DDAA-3879-4B2F-A6FD-84396DAA9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96B2-46C5-4808-83A3-B06325075A29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41B6-A1BC-4913-9C6B-B8792485B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863F-49A5-424A-AC5E-497678070C2F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90A5-CB9E-48B1-B973-02064A490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BE7C-8E44-4193-B2B1-D085F5F176E5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3A83-2D83-4FA1-837A-F876D2E14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0BEA-A470-4DE9-A702-D97EB323A302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727A-BE77-4A54-89F3-8B5440B7C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D9FE-2D90-40B5-8204-38B1E4CFC7DA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7F60-0091-4BAF-912E-6207D45EE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1446-BDC1-4710-9D38-7C9E806DF59A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BECD-AA6C-42E8-A7DA-3FBF87BF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E032-7E00-497C-8C1F-0BB128A0CBC2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7DA23D7-6B54-4EEF-B090-FC31DF271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D4EA607-111D-4CB4-964E-6CAF47419E08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Illinois Impact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Capstone 14 Exercise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Illinois Resource Assessment</a:t>
            </a:r>
            <a:endParaRPr lang="en-US" dirty="0"/>
          </a:p>
        </p:txBody>
      </p:sp>
      <p:graphicFrame>
        <p:nvGraphicFramePr>
          <p:cNvPr id="22530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7848600" cy="5638800"/>
        </p:xfrm>
        <a:graphic>
          <a:graphicData uri="http://schemas.openxmlformats.org/presentationml/2006/ole">
            <p:oleObj spid="_x0000_s22530" name="Chart" r:id="rId3" imgW="7581900" imgH="522914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USAR – Major metropolitan areas, population of 100,000 or more with multi-story/multi-family structures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TRT – One per County for initial response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SAR – One per County for initial response (Ground &amp; Aerial)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IMT – Per Area Command, State Forward Operating Base, and established  JRSOI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EOC Team – Per State EOC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EMAC A-Team – Per State EOC (24/7 shifts)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err="1" smtClean="0"/>
              <a:t>Bldg</a:t>
            </a:r>
            <a:r>
              <a:rPr lang="en-US" sz="1600" b="1" dirty="0" smtClean="0"/>
              <a:t>/Bridge Inspection – Per County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HAZMAT – Known infrastructure assessment (refineries, chemical plants, </a:t>
            </a:r>
            <a:r>
              <a:rPr lang="en-US" sz="1600" b="1" dirty="0" err="1" smtClean="0"/>
              <a:t>etc</a:t>
            </a:r>
            <a:r>
              <a:rPr lang="en-US" sz="1600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Ambulance Strike Team – Based on population density, casualty estimates, and transport distance (10 ambulance per team)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Med ERT – Per Damage Estimate of Medical Infrastructure (2 per hospital)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Water Rescue – Per major waterway in impacted area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err="1" smtClean="0"/>
              <a:t>Commo</a:t>
            </a:r>
            <a:r>
              <a:rPr lang="en-US" sz="1600" b="1" dirty="0" smtClean="0"/>
              <a:t> Strike Team – 2 Per </a:t>
            </a:r>
            <a:r>
              <a:rPr lang="en-US" sz="1600" b="1" dirty="0"/>
              <a:t>Area Command, </a:t>
            </a:r>
            <a:r>
              <a:rPr lang="en-US" sz="1600" b="1" dirty="0" smtClean="0"/>
              <a:t>1 per State </a:t>
            </a:r>
            <a:r>
              <a:rPr lang="en-US" sz="1600" b="1" dirty="0"/>
              <a:t>Forward Operating Base, and </a:t>
            </a:r>
            <a:r>
              <a:rPr lang="en-US" sz="1600" b="1" dirty="0" smtClean="0"/>
              <a:t>1 per established  JRSOI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Debris Removal – 1 per county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LE Strike Team – 2 per Area Command.  2 additional for population &gt;100,000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Crowd Control - </a:t>
            </a:r>
            <a:r>
              <a:rPr lang="en-US" sz="1600" b="1" dirty="0"/>
              <a:t>Major metropolitan areas, population of 100,000 or more </a:t>
            </a:r>
            <a:endParaRPr lang="en-US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620000" cy="2057400"/>
          </a:xfrm>
        </p:spPr>
        <p:txBody>
          <a:bodyPr/>
          <a:lstStyle/>
          <a:p>
            <a:pPr marL="114300" indent="0" algn="ctr">
              <a:buFont typeface="Arial" charset="0"/>
              <a:buNone/>
            </a:pPr>
            <a:r>
              <a:rPr lang="en-US" sz="7200" b="1" smtClean="0"/>
              <a:t>QUESTIONS?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 Impact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367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Overview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Structures Damaged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18, 347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Injured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12,900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Fatalities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382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Seeking Shelter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125,242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Without Power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1.2 million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Without Water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900,000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Building Damage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20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Damage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Residential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17,430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Commercial, Industrial and Other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917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18,347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Total Number of Injured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239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Injuries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Medical Aid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8,385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Hospital Care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3,225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Life Threatening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1,290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12,900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Total Number of Fatalities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Fatalities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382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4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Shelter Seeking Populations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Shelter Seeking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125,000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Power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1.2 million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Water System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396240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900,000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9575"/>
            <a:ext cx="3733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Immediate Priorities (</a:t>
            </a:r>
            <a:r>
              <a:rPr lang="en-US" dirty="0" smtClean="0"/>
              <a:t>E+72hrs)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4114800" cy="498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Priorities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Major Supply Routes (MSRs)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Joint, Receiving,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Staging, On-Ward Movement and Integration (JRSOI)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State Forward Operating Bases (SFOBs)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Regional Commodity Distribution Points (RCDPs)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Critical Locations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Phillips 66 Wood River Refinery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Marathon Robinson Refinery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Scott Air Force Base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Williamson County Airport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Southern Illinois University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Honeywell Uranium Processing Plant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823</TotalTime>
  <Words>296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Cambria</vt:lpstr>
      <vt:lpstr>Adjacency</vt:lpstr>
      <vt:lpstr>Microsoft Office Excel Chart</vt:lpstr>
      <vt:lpstr>Illinois Impact Overview</vt:lpstr>
      <vt:lpstr>General Impact</vt:lpstr>
      <vt:lpstr>Building Damage</vt:lpstr>
      <vt:lpstr>Total Number of Injured </vt:lpstr>
      <vt:lpstr>Total Number of Fatalities</vt:lpstr>
      <vt:lpstr>Shelter Seeking Populations </vt:lpstr>
      <vt:lpstr>Power Disruptions</vt:lpstr>
      <vt:lpstr>Water System Disruptions</vt:lpstr>
      <vt:lpstr>Immediate Priorities (E+72hrs)</vt:lpstr>
      <vt:lpstr>Illinois Resource Assessment</vt:lpstr>
      <vt:lpstr>Planning Metrics </vt:lpstr>
      <vt:lpstr>Planning Metrics </vt:lpstr>
    </vt:vector>
  </TitlesOfParts>
  <Company>IEMA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Monken, Jonathon</dc:creator>
  <cp:lastModifiedBy>cusecguest</cp:lastModifiedBy>
  <cp:revision>23</cp:revision>
  <dcterms:created xsi:type="dcterms:W3CDTF">2013-10-10T19:49:02Z</dcterms:created>
  <dcterms:modified xsi:type="dcterms:W3CDTF">2013-11-04T14:11:45Z</dcterms:modified>
</cp:coreProperties>
</file>