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7" r:id="rId9"/>
  </p:sldIdLst>
  <p:sldSz cx="9144000" cy="6858000" type="screen4x3"/>
  <p:notesSz cx="69723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78" autoAdjust="0"/>
  </p:normalViewPr>
  <p:slideViewPr>
    <p:cSldViewPr>
      <p:cViewPr varScale="1">
        <p:scale>
          <a:sx n="75" d="100"/>
          <a:sy n="75" d="100"/>
        </p:scale>
        <p:origin x="133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970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pPr>
              <a:defRPr/>
            </a:pPr>
            <a:fld id="{841E035B-58D3-4F90-B3F5-A196D6A69896}" type="datetimeFigureOut">
              <a:rPr lang="en-US"/>
              <a:pPr>
                <a:defRPr/>
              </a:pPr>
              <a:t>1/17/2023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913" y="4386263"/>
            <a:ext cx="5578475" cy="4154487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970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pPr>
              <a:defRPr/>
            </a:pPr>
            <a:fld id="{2A60454C-B80A-4CAE-958A-B6C685D8F4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2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81600"/>
            <a:ext cx="7772400" cy="1470025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1524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Resource Allocation Workshop (RAW) II</a:t>
            </a:r>
            <a:b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</a:b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Illinois Brief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27725"/>
            <a:ext cx="9144000" cy="854075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November 4-5, 2013</a:t>
            </a:r>
          </a:p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N. Little Rock, Arkansas</a:t>
            </a:r>
          </a:p>
        </p:txBody>
      </p:sp>
      <p:pic>
        <p:nvPicPr>
          <p:cNvPr id="16387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5550" y="76200"/>
            <a:ext cx="41529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2" descr="EMAC-Logo-t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1763" y="2971800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G:\BRIAN\Promotional Items\@logos\For Web\CUSEC White B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4238" y="37465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" descr="C:\Users\Brian\Desktop\nema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6838" y="3959225"/>
            <a:ext cx="23891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Illinois Emergency Management Agency</a:t>
            </a:r>
          </a:p>
          <a:p>
            <a:r>
              <a:rPr lang="en-US" dirty="0" smtClean="0"/>
              <a:t>Illinois National Guard</a:t>
            </a:r>
          </a:p>
          <a:p>
            <a:r>
              <a:rPr lang="en-US" dirty="0" smtClean="0"/>
              <a:t>Iowa Emergency Management Agency</a:t>
            </a:r>
          </a:p>
          <a:p>
            <a:r>
              <a:rPr lang="en-US" dirty="0" smtClean="0"/>
              <a:t>Wisconsin Emergency Management Agency</a:t>
            </a:r>
          </a:p>
          <a:p>
            <a:r>
              <a:rPr lang="en-US" dirty="0" smtClean="0"/>
              <a:t>Wisconsin National Guard</a:t>
            </a:r>
          </a:p>
          <a:p>
            <a:r>
              <a:rPr lang="en-US" dirty="0" smtClean="0"/>
              <a:t>American Red Cross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3196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of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 allocation</a:t>
            </a:r>
            <a:endParaRPr lang="en-US" dirty="0"/>
          </a:p>
          <a:p>
            <a:r>
              <a:rPr lang="en-US" dirty="0" smtClean="0"/>
              <a:t>Illinois’ JRSOI process</a:t>
            </a:r>
          </a:p>
          <a:p>
            <a:r>
              <a:rPr lang="en-US" dirty="0" smtClean="0"/>
              <a:t>Mass Care needs</a:t>
            </a:r>
          </a:p>
          <a:p>
            <a:r>
              <a:rPr lang="en-US" dirty="0" smtClean="0"/>
              <a:t>Bears Packers Game</a:t>
            </a:r>
          </a:p>
        </p:txBody>
      </p:sp>
    </p:spTree>
    <p:extLst>
      <p:ext uri="{BB962C8B-B14F-4D97-AF65-F5344CB8AC3E}">
        <p14:creationId xmlns:p14="http://schemas.microsoft.com/office/powerpoint/2010/main" val="1688592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Resolved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resource needs (days 1-3)</a:t>
            </a:r>
          </a:p>
        </p:txBody>
      </p:sp>
    </p:spTree>
    <p:extLst>
      <p:ext uri="{BB962C8B-B14F-4D97-AF65-F5344CB8AC3E}">
        <p14:creationId xmlns:p14="http://schemas.microsoft.com/office/powerpoint/2010/main" val="82960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Pending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 and building inspector packaging.</a:t>
            </a:r>
          </a:p>
          <a:p>
            <a:r>
              <a:rPr lang="en-US" dirty="0" smtClean="0"/>
              <a:t>Local/county assets.</a:t>
            </a:r>
          </a:p>
          <a:p>
            <a:r>
              <a:rPr lang="en-US" dirty="0" smtClean="0"/>
              <a:t>Mass Care needs.</a:t>
            </a:r>
          </a:p>
          <a:p>
            <a:r>
              <a:rPr lang="en-US" dirty="0" smtClean="0"/>
              <a:t>National Guard integration.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119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Clarification/Information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Pre-scripted mission assignments need to be formally worked out by legal/state directors.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3809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Resource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766870"/>
              </p:ext>
            </p:extLst>
          </p:nvPr>
        </p:nvGraphicFramePr>
        <p:xfrm>
          <a:off x="457200" y="1600200"/>
          <a:ext cx="4114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Resource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Gaps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Search</a:t>
                      </a:r>
                      <a:r>
                        <a:rPr lang="en-US" b="0" baseline="0" dirty="0" smtClean="0"/>
                        <a:t> &amp; Rescue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Law Enforcement</a:t>
                      </a:r>
                      <a:r>
                        <a:rPr lang="en-US" b="0" baseline="0" dirty="0" smtClean="0"/>
                        <a:t> Strike Team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Law Enforcement Crowd Control Team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Bridge Inspection Team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Building Inspection Team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Incident Management Team Type I &amp; II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Water Rescue Team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Debris Removal Team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5257800"/>
            <a:ext cx="82296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i="1" kern="0" dirty="0" smtClean="0"/>
              <a:t>*still need to coordinate resources with Minnesota</a:t>
            </a:r>
          </a:p>
          <a:p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336568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92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EC New Madrid Field">
  <a:themeElements>
    <a:clrScheme name="CUSEC New Madrid Fie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EC New Madrid Field">
      <a:majorFont>
        <a:latin typeface="Franklin Gothic Demi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EC New Madrid Fi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CUSEC New Madrid Field</Template>
  <TotalTime>2473</TotalTime>
  <Words>145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Franklin Gothic Demi</vt:lpstr>
      <vt:lpstr>CUSEC New Madrid Field</vt:lpstr>
      <vt:lpstr>Resource Allocation Workshop (RAW) II Illinois Brief Out</vt:lpstr>
      <vt:lpstr>Participants</vt:lpstr>
      <vt:lpstr>Topics of Discussion</vt:lpstr>
      <vt:lpstr>Issues Resolved</vt:lpstr>
      <vt:lpstr>Issues Pending Resolution</vt:lpstr>
      <vt:lpstr>Additional Clarification/Information</vt:lpstr>
      <vt:lpstr>Status of Resource Needs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Brian Blake</cp:lastModifiedBy>
  <cp:revision>75</cp:revision>
  <cp:lastPrinted>2013-10-31T16:20:29Z</cp:lastPrinted>
  <dcterms:created xsi:type="dcterms:W3CDTF">2012-07-16T16:54:01Z</dcterms:created>
  <dcterms:modified xsi:type="dcterms:W3CDTF">2023-01-17T16:40:17Z</dcterms:modified>
</cp:coreProperties>
</file>