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9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972300" cy="92329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anklin Gothic Dem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99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178" autoAdjust="0"/>
  </p:normalViewPr>
  <p:slideViewPr>
    <p:cSldViewPr>
      <p:cViewPr>
        <p:scale>
          <a:sx n="75" d="100"/>
          <a:sy n="75" d="100"/>
        </p:scale>
        <p:origin x="-324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49700" y="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/>
          <a:lstStyle>
            <a:lvl1pPr algn="r">
              <a:defRPr sz="1200"/>
            </a:lvl1pPr>
          </a:lstStyle>
          <a:p>
            <a:pPr>
              <a:defRPr/>
            </a:pPr>
            <a:fld id="{841E035B-58D3-4F90-B3F5-A196D6A69896}" type="datetimeFigureOut">
              <a:rPr lang="en-US"/>
              <a:pPr>
                <a:defRPr/>
              </a:pPr>
              <a:t>11/5/2013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7925" y="692150"/>
            <a:ext cx="4616450" cy="3462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92" tIns="46296" rIns="92592" bIns="462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6913" y="4386263"/>
            <a:ext cx="5578475" cy="4154487"/>
          </a:xfrm>
          <a:prstGeom prst="rect">
            <a:avLst/>
          </a:prstGeom>
        </p:spPr>
        <p:txBody>
          <a:bodyPr vert="horz" lIns="92592" tIns="46296" rIns="92592" bIns="46296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49700" y="8769350"/>
            <a:ext cx="3021013" cy="461963"/>
          </a:xfrm>
          <a:prstGeom prst="rect">
            <a:avLst/>
          </a:prstGeom>
        </p:spPr>
        <p:txBody>
          <a:bodyPr vert="horz" lIns="92592" tIns="46296" rIns="92592" bIns="46296" rtlCol="0" anchor="b"/>
          <a:lstStyle>
            <a:lvl1pPr algn="r">
              <a:defRPr sz="1200"/>
            </a:lvl1pPr>
          </a:lstStyle>
          <a:p>
            <a:pPr>
              <a:defRPr/>
            </a:pPr>
            <a:fld id="{2A60454C-B80A-4CAE-958A-B6C685D8F4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341829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5181600"/>
            <a:ext cx="7772400" cy="1470025"/>
          </a:xfrm>
        </p:spPr>
        <p:txBody>
          <a:bodyPr/>
          <a:lstStyle>
            <a:lvl1pPr algn="l">
              <a:defRPr sz="36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590800" y="152400"/>
            <a:ext cx="6400800" cy="1752600"/>
          </a:xfrm>
        </p:spPr>
        <p:txBody>
          <a:bodyPr/>
          <a:lstStyle>
            <a:lvl1pPr marL="0" indent="0" algn="r">
              <a:buFontTx/>
              <a:buNone/>
              <a:defRPr b="1">
                <a:solidFill>
                  <a:srgbClr val="800000"/>
                </a:solidFill>
              </a:defRPr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Franklin Gothic Dem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Calibri" pitchFamily="34" charset="0"/>
          <a:cs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447800"/>
            <a:ext cx="9144000" cy="1600200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Resource Allocation Workshop (RAW) II</a:t>
            </a:r>
            <a:b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</a:br>
            <a:r>
              <a:rPr lang="en-US" sz="40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j-ea"/>
              </a:rPr>
              <a:t>Indiana Brief Out</a:t>
            </a:r>
            <a:endParaRPr lang="en-US" sz="4000" dirty="0">
              <a:solidFill>
                <a:schemeClr val="tx1">
                  <a:lumMod val="75000"/>
                  <a:lumOff val="25000"/>
                </a:schemeClr>
              </a:solidFill>
              <a:ea typeface="+mj-ea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5927725"/>
            <a:ext cx="9144000" cy="854075"/>
          </a:xfrm>
        </p:spPr>
        <p:txBody>
          <a:bodyPr>
            <a:normAutofit fontScale="85000" lnSpcReduction="20000"/>
          </a:bodyPr>
          <a:lstStyle/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November 4-5, 2013</a:t>
            </a:r>
          </a:p>
          <a:p>
            <a:pPr algn="ctr" eaLnBrk="1" hangingPunct="1">
              <a:defRPr/>
            </a:pPr>
            <a:r>
              <a:rPr lang="en-US" i="1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+mn-ea"/>
              </a:rPr>
              <a:t>N. Little Rock, Arkansas</a:t>
            </a:r>
          </a:p>
        </p:txBody>
      </p:sp>
      <p:pic>
        <p:nvPicPr>
          <p:cNvPr id="16387" name="Picture 2" descr="http://www.cusec.org/images/stories/capstone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95550" y="76200"/>
            <a:ext cx="4152900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32" descr="EMAC-Logo-tm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1763" y="2819400"/>
            <a:ext cx="3800475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2" descr="G:\BRIAN\Promotional Items\@logos\For Web\CUSEC White B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84238" y="3594100"/>
            <a:ext cx="1619250" cy="161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3" descr="C:\Users\Brian\Desktop\nema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46838" y="3806825"/>
            <a:ext cx="2389187" cy="1073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Participants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Indiana DHS</a:t>
            </a:r>
          </a:p>
          <a:p>
            <a:r>
              <a:rPr lang="en-US" dirty="0" smtClean="0"/>
              <a:t>Ohio EMA</a:t>
            </a:r>
          </a:p>
          <a:p>
            <a:r>
              <a:rPr lang="en-US" dirty="0" smtClean="0"/>
              <a:t>NGB</a:t>
            </a:r>
          </a:p>
          <a:p>
            <a:r>
              <a:rPr lang="en-US" dirty="0" smtClean="0"/>
              <a:t>Red Cross</a:t>
            </a:r>
          </a:p>
          <a:p>
            <a:r>
              <a:rPr lang="en-US" dirty="0" smtClean="0"/>
              <a:t>With Support from Arkansas DEM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2131968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 of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Resource Gaps</a:t>
            </a:r>
          </a:p>
          <a:p>
            <a:r>
              <a:rPr lang="en-US" dirty="0" smtClean="0"/>
              <a:t>NIMS Typing</a:t>
            </a:r>
          </a:p>
          <a:p>
            <a:r>
              <a:rPr lang="en-US" dirty="0" smtClean="0"/>
              <a:t>Definitions on Planning Metrics</a:t>
            </a:r>
          </a:p>
        </p:txBody>
      </p:sp>
    </p:spTree>
    <p:extLst>
      <p:ext uri="{BB962C8B-B14F-4D97-AF65-F5344CB8AC3E}">
        <p14:creationId xmlns:p14="http://schemas.microsoft.com/office/powerpoint/2010/main" xmlns="" val="1688592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Resolved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Identified available r</a:t>
            </a:r>
            <a:r>
              <a:rPr lang="en-US" dirty="0" smtClean="0"/>
              <a:t>esources from Ohio.</a:t>
            </a:r>
          </a:p>
          <a:p>
            <a:r>
              <a:rPr lang="en-US" dirty="0" smtClean="0"/>
              <a:t>Michigan not present.</a:t>
            </a:r>
          </a:p>
          <a:p>
            <a:r>
              <a:rPr lang="en-US" dirty="0" smtClean="0"/>
              <a:t>Discussed Mass Sheltering resources available from Red Cross</a:t>
            </a:r>
          </a:p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29606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Issues Pending 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Indiana, Michigan and Ohio to have meeting on Dec 4</a:t>
            </a:r>
            <a:r>
              <a:rPr lang="en-US" baseline="30000" dirty="0" smtClean="0"/>
              <a:t>th</a:t>
            </a:r>
            <a:r>
              <a:rPr lang="en-US" dirty="0" smtClean="0"/>
              <a:t> to engage Michigan to continue address resource gaps</a:t>
            </a:r>
            <a:r>
              <a:rPr lang="en-US" dirty="0" smtClean="0"/>
              <a:t>.</a:t>
            </a:r>
          </a:p>
          <a:p>
            <a:r>
              <a:rPr lang="en-US" dirty="0" smtClean="0"/>
              <a:t>Supporting States, Michigan and Ohio still working on developing additional Mission Ready Packages.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xmlns="" val="36921191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Clarification/Information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Definitions of the 17 capabilities need to be better defined.</a:t>
            </a:r>
          </a:p>
          <a:p>
            <a:r>
              <a:rPr lang="en-US" dirty="0" smtClean="0"/>
              <a:t>Not all 17 Capabilities are NIMS typed.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6438090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Status of Resource Needs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27" y="1600200"/>
            <a:ext cx="9145728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365686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None</a:t>
            </a:r>
          </a:p>
        </p:txBody>
      </p:sp>
    </p:spTree>
    <p:extLst>
      <p:ext uri="{BB962C8B-B14F-4D97-AF65-F5344CB8AC3E}">
        <p14:creationId xmlns:p14="http://schemas.microsoft.com/office/powerpoint/2010/main" xmlns="" val="41770464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2989274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EC New Madrid Field">
  <a:themeElements>
    <a:clrScheme name="CUSEC New Madrid Fiel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EC New Madrid Field">
      <a:majorFont>
        <a:latin typeface="Franklin Gothic Demi"/>
        <a:ea typeface=""/>
        <a:cs typeface=""/>
      </a:majorFont>
      <a:minorFont>
        <a:latin typeface="Franklin Gothic Dem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USEC New Madrid Fie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EC New Madrid Fiel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EC New Madrid Fiel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CUSEC New Madrid Field</Template>
  <TotalTime>2390</TotalTime>
  <Words>130</Words>
  <Application>Microsoft Office PowerPoint</Application>
  <PresentationFormat>On-screen Show (4:3)</PresentationFormat>
  <Paragraphs>28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CUSEC New Madrid Field</vt:lpstr>
      <vt:lpstr>Resource Allocation Workshop (RAW) II Indiana Brief Out</vt:lpstr>
      <vt:lpstr>Participants</vt:lpstr>
      <vt:lpstr>Topics of Discussion</vt:lpstr>
      <vt:lpstr>Issues Resolved</vt:lpstr>
      <vt:lpstr>Issues Pending Resolution</vt:lpstr>
      <vt:lpstr>Additional Clarification/Information</vt:lpstr>
      <vt:lpstr>Status of Resource Needs</vt:lpstr>
      <vt:lpstr>Additional Comments</vt:lpstr>
      <vt:lpstr>Questions?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Blake</dc:creator>
  <cp:lastModifiedBy>David Barrabee</cp:lastModifiedBy>
  <cp:revision>68</cp:revision>
  <cp:lastPrinted>2013-10-31T16:20:29Z</cp:lastPrinted>
  <dcterms:created xsi:type="dcterms:W3CDTF">2012-07-16T16:54:01Z</dcterms:created>
  <dcterms:modified xsi:type="dcterms:W3CDTF">2013-11-05T15:16:36Z</dcterms:modified>
</cp:coreProperties>
</file>