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62" r:id="rId5"/>
    <p:sldId id="263" r:id="rId6"/>
    <p:sldId id="265" r:id="rId7"/>
    <p:sldId id="266" r:id="rId8"/>
    <p:sldId id="267" r:id="rId9"/>
  </p:sldIdLst>
  <p:sldSz cx="9144000" cy="6858000" type="screen4x3"/>
  <p:notesSz cx="69723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178" autoAdjust="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970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pPr>
              <a:defRPr/>
            </a:pPr>
            <a:fld id="{65BF435C-2ACF-4F20-A3AB-E923062F3317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6913" y="4386263"/>
            <a:ext cx="5578475" cy="4154487"/>
          </a:xfrm>
          <a:prstGeom prst="rect">
            <a:avLst/>
          </a:prstGeom>
        </p:spPr>
        <p:txBody>
          <a:bodyPr vert="horz" lIns="92592" tIns="46296" rIns="92592" bIns="4629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970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pPr>
              <a:defRPr/>
            </a:pPr>
            <a:fld id="{724E064A-5FEF-47D8-BF94-351570E95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33CAA1-4BEB-4AA4-81E3-FBAF7E91752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81600"/>
            <a:ext cx="7772400" cy="1470025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1524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7800"/>
            <a:ext cx="9144000" cy="16002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Resource Allocation Workshop (RAW) II</a:t>
            </a:r>
            <a:r>
              <a:rPr lang="en-US" sz="400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/>
            </a:r>
            <a:br>
              <a:rPr lang="en-US" sz="400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</a:br>
            <a:r>
              <a:rPr lang="en-US" sz="400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Mississippi </a:t>
            </a: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Brief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27725"/>
            <a:ext cx="9144000" cy="854075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November 4-5, 2013</a:t>
            </a:r>
          </a:p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N. Little Rock, Arkansas</a:t>
            </a:r>
          </a:p>
        </p:txBody>
      </p:sp>
      <p:pic>
        <p:nvPicPr>
          <p:cNvPr id="14339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5550" y="76200"/>
            <a:ext cx="41529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2" descr="EMAC-Logo-tm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71763" y="2971800"/>
            <a:ext cx="3800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G:\BRIAN\Promotional Items\@logos\For Web\CUSEC White BG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4238" y="374650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 descr="C:\Users\Brian\Desktop\nema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46838" y="3959225"/>
            <a:ext cx="238918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Participants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MEMA Director, Response, Logistics, and Exercise</a:t>
            </a:r>
          </a:p>
          <a:p>
            <a:r>
              <a:rPr lang="en-US" smtClean="0"/>
              <a:t>State of Louisiana</a:t>
            </a:r>
          </a:p>
          <a:p>
            <a:r>
              <a:rPr lang="en-US" smtClean="0"/>
              <a:t>State of Alabama</a:t>
            </a:r>
          </a:p>
          <a:p>
            <a:r>
              <a:rPr lang="en-US" smtClean="0"/>
              <a:t>CUSEC Staff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Topics of Discussion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Deployment of responder teams</a:t>
            </a:r>
          </a:p>
          <a:p>
            <a:r>
              <a:rPr lang="en-US" smtClean="0"/>
              <a:t>Removal/Sheltering of survivors</a:t>
            </a:r>
          </a:p>
          <a:p>
            <a:r>
              <a:rPr lang="en-US" smtClean="0"/>
              <a:t>Medical needs assessment</a:t>
            </a:r>
          </a:p>
          <a:p>
            <a:r>
              <a:rPr lang="en-US" smtClean="0"/>
              <a:t>Water, meals, and fuels</a:t>
            </a:r>
          </a:p>
          <a:p>
            <a:r>
              <a:rPr lang="en-US" smtClean="0"/>
              <a:t>Air ops</a:t>
            </a:r>
          </a:p>
          <a:p>
            <a:r>
              <a:rPr lang="en-US" smtClean="0"/>
              <a:t>Communications</a:t>
            </a:r>
          </a:p>
          <a:p>
            <a:r>
              <a:rPr lang="en-US" smtClean="0"/>
              <a:t>EOC Teams / EMAC Teams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Issues Resolved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Organic NG assets</a:t>
            </a:r>
          </a:p>
          <a:p>
            <a:r>
              <a:rPr lang="en-US" smtClean="0"/>
              <a:t>Staging areas, SERT, multiple operations bases</a:t>
            </a:r>
          </a:p>
          <a:p>
            <a:r>
              <a:rPr lang="en-US" smtClean="0"/>
              <a:t>Louisiana assets</a:t>
            </a:r>
          </a:p>
          <a:p>
            <a:r>
              <a:rPr lang="en-US" smtClean="0"/>
              <a:t>Integrate Alabama to the MS Response</a:t>
            </a:r>
          </a:p>
          <a:p>
            <a:r>
              <a:rPr lang="en-US" smtClean="0"/>
              <a:t>The need for more work</a:t>
            </a:r>
          </a:p>
          <a:p>
            <a:r>
              <a:rPr lang="en-US" smtClean="0"/>
              <a:t>Multi-state interoperable communications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Issues Pending Resolution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need to get all of the in state agencies and assisting states in a room to define the real need </a:t>
            </a:r>
          </a:p>
          <a:p>
            <a:r>
              <a:rPr lang="en-US" smtClean="0"/>
              <a:t>Assign responsibilities and set suspense dates for completion</a:t>
            </a:r>
          </a:p>
          <a:p>
            <a:r>
              <a:rPr lang="en-US" smtClean="0"/>
              <a:t>Get everything typed, MRP written, and uploaded to the MASS by 1/1/14</a:t>
            </a:r>
          </a:p>
          <a:p>
            <a:r>
              <a:rPr lang="en-US" smtClean="0"/>
              <a:t>Build the resource annex to the plan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Status of Resource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Sufficient SAR assets</a:t>
            </a:r>
          </a:p>
          <a:p>
            <a:pPr>
              <a:defRPr/>
            </a:pPr>
            <a:r>
              <a:rPr lang="en-US" dirty="0" smtClean="0"/>
              <a:t>In process of sister state coordination</a:t>
            </a:r>
          </a:p>
          <a:p>
            <a:pPr>
              <a:defRPr/>
            </a:pPr>
            <a:r>
              <a:rPr lang="en-US" dirty="0" smtClean="0"/>
              <a:t>Have time line for completion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Comments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smtClean="0"/>
              <a:t>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EC New Madrid Field">
  <a:themeElements>
    <a:clrScheme name="CUSEC New Madrid Fie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EC New Madrid Field">
      <a:majorFont>
        <a:latin typeface="Franklin Gothic Demi"/>
        <a:ea typeface=""/>
        <a:cs typeface=""/>
      </a:majorFont>
      <a:minorFont>
        <a:latin typeface="Franklin Gothic Dem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EC New Madrid Fi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CUSEC New Madrid Field</Template>
  <TotalTime>2536</TotalTime>
  <Words>155</Words>
  <Application>Microsoft Macintosh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Franklin Gothic Demi</vt:lpstr>
      <vt:lpstr>Arial</vt:lpstr>
      <vt:lpstr>Calibri</vt:lpstr>
      <vt:lpstr>CUSEC New Madrid Field</vt:lpstr>
      <vt:lpstr>Resource Allocation Workshop (RAW) II Mississippi Brief Out</vt:lpstr>
      <vt:lpstr>Participants</vt:lpstr>
      <vt:lpstr>Topics of Discussion</vt:lpstr>
      <vt:lpstr>Issues Resolved</vt:lpstr>
      <vt:lpstr>Issues Pending Resolution</vt:lpstr>
      <vt:lpstr>Status of Resource Needs</vt:lpstr>
      <vt:lpstr>Additional Comments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Blake</dc:creator>
  <cp:lastModifiedBy>cusecguest</cp:lastModifiedBy>
  <cp:revision>81</cp:revision>
  <cp:lastPrinted>2013-10-31T16:20:29Z</cp:lastPrinted>
  <dcterms:created xsi:type="dcterms:W3CDTF">2012-07-16T16:54:01Z</dcterms:created>
  <dcterms:modified xsi:type="dcterms:W3CDTF">2013-11-05T17:05:40Z</dcterms:modified>
</cp:coreProperties>
</file>