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2"/>
  </p:handoutMasterIdLst>
  <p:sldIdLst>
    <p:sldId id="256" r:id="rId2"/>
    <p:sldId id="276" r:id="rId3"/>
    <p:sldId id="277" r:id="rId4"/>
    <p:sldId id="278" r:id="rId5"/>
    <p:sldId id="280" r:id="rId6"/>
    <p:sldId id="282" r:id="rId7"/>
    <p:sldId id="281" r:id="rId8"/>
    <p:sldId id="279" r:id="rId9"/>
    <p:sldId id="283" r:id="rId10"/>
    <p:sldId id="284" r:id="rId11"/>
  </p:sldIdLst>
  <p:sldSz cx="9144000" cy="6858000" type="screen4x3"/>
  <p:notesSz cx="7077075" cy="9051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44" y="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In-State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Sheet1!$A$2:$A$15</c:f>
              <c:strCache>
                <c:ptCount val="14"/>
                <c:pt idx="0">
                  <c:v>Reconnaissance</c:v>
                </c:pt>
                <c:pt idx="1">
                  <c:v>Damage Assessment</c:v>
                </c:pt>
                <c:pt idx="2">
                  <c:v>Public Assistance Team</c:v>
                </c:pt>
                <c:pt idx="3">
                  <c:v>Debris Management</c:v>
                </c:pt>
                <c:pt idx="4">
                  <c:v>Type I Fire Strike Team</c:v>
                </c:pt>
                <c:pt idx="5">
                  <c:v>Type I Fire IMT</c:v>
                </c:pt>
                <c:pt idx="6">
                  <c:v>Ambulance Strike Team</c:v>
                </c:pt>
                <c:pt idx="7">
                  <c:v>Type I DMAT</c:v>
                </c:pt>
                <c:pt idx="8">
                  <c:v>Type I SAR Team</c:v>
                </c:pt>
                <c:pt idx="9">
                  <c:v>Type II SAR Team</c:v>
                </c:pt>
                <c:pt idx="10">
                  <c:v>Type III SAR Team</c:v>
                </c:pt>
                <c:pt idx="11">
                  <c:v>HAZMAT Team</c:v>
                </c:pt>
                <c:pt idx="12">
                  <c:v>Law Enforcement ST</c:v>
                </c:pt>
                <c:pt idx="13">
                  <c:v>ESR Patrol Officers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23.0</c:v>
                </c:pt>
                <c:pt idx="1">
                  <c:v>45.0</c:v>
                </c:pt>
                <c:pt idx="2">
                  <c:v>0.0</c:v>
                </c:pt>
                <c:pt idx="3">
                  <c:v>0.0</c:v>
                </c:pt>
                <c:pt idx="4">
                  <c:v>10.0</c:v>
                </c:pt>
                <c:pt idx="5">
                  <c:v>0.0</c:v>
                </c:pt>
                <c:pt idx="6">
                  <c:v>10.0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3.0</c:v>
                </c:pt>
                <c:pt idx="11">
                  <c:v>3.0</c:v>
                </c:pt>
                <c:pt idx="12">
                  <c:v>202.0</c:v>
                </c:pt>
                <c:pt idx="13">
                  <c:v>12.0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Available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Sheet1!$A$2:$A$15</c:f>
              <c:strCache>
                <c:ptCount val="14"/>
                <c:pt idx="0">
                  <c:v>Reconnaissance</c:v>
                </c:pt>
                <c:pt idx="1">
                  <c:v>Damage Assessment</c:v>
                </c:pt>
                <c:pt idx="2">
                  <c:v>Public Assistance Team</c:v>
                </c:pt>
                <c:pt idx="3">
                  <c:v>Debris Management</c:v>
                </c:pt>
                <c:pt idx="4">
                  <c:v>Type I Fire Strike Team</c:v>
                </c:pt>
                <c:pt idx="5">
                  <c:v>Type I Fire IMT</c:v>
                </c:pt>
                <c:pt idx="6">
                  <c:v>Ambulance Strike Team</c:v>
                </c:pt>
                <c:pt idx="7">
                  <c:v>Type I DMAT</c:v>
                </c:pt>
                <c:pt idx="8">
                  <c:v>Type I SAR Team</c:v>
                </c:pt>
                <c:pt idx="9">
                  <c:v>Type II SAR Team</c:v>
                </c:pt>
                <c:pt idx="10">
                  <c:v>Type III SAR Team</c:v>
                </c:pt>
                <c:pt idx="11">
                  <c:v>HAZMAT Team</c:v>
                </c:pt>
                <c:pt idx="12">
                  <c:v>Law Enforcement ST</c:v>
                </c:pt>
                <c:pt idx="13">
                  <c:v>ESR Patrol Officers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23.0</c:v>
                </c:pt>
                <c:pt idx="1">
                  <c:v>45.0</c:v>
                </c:pt>
                <c:pt idx="2">
                  <c:v>0.0</c:v>
                </c:pt>
                <c:pt idx="3">
                  <c:v>0.0</c:v>
                </c:pt>
                <c:pt idx="4">
                  <c:v>10.0</c:v>
                </c:pt>
                <c:pt idx="5">
                  <c:v>0.0</c:v>
                </c:pt>
                <c:pt idx="6">
                  <c:v>10.0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3.0</c:v>
                </c:pt>
                <c:pt idx="11">
                  <c:v>3.0</c:v>
                </c:pt>
                <c:pt idx="12">
                  <c:v>202.0</c:v>
                </c:pt>
                <c:pt idx="13">
                  <c:v>12.0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Needed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Sheet1!$A$2:$A$15</c:f>
              <c:strCache>
                <c:ptCount val="14"/>
                <c:pt idx="0">
                  <c:v>Reconnaissance</c:v>
                </c:pt>
                <c:pt idx="1">
                  <c:v>Damage Assessment</c:v>
                </c:pt>
                <c:pt idx="2">
                  <c:v>Public Assistance Team</c:v>
                </c:pt>
                <c:pt idx="3">
                  <c:v>Debris Management</c:v>
                </c:pt>
                <c:pt idx="4">
                  <c:v>Type I Fire Strike Team</c:v>
                </c:pt>
                <c:pt idx="5">
                  <c:v>Type I Fire IMT</c:v>
                </c:pt>
                <c:pt idx="6">
                  <c:v>Ambulance Strike Team</c:v>
                </c:pt>
                <c:pt idx="7">
                  <c:v>Type I DMAT</c:v>
                </c:pt>
                <c:pt idx="8">
                  <c:v>Type I SAR Team</c:v>
                </c:pt>
                <c:pt idx="9">
                  <c:v>Type II SAR Team</c:v>
                </c:pt>
                <c:pt idx="10">
                  <c:v>Type III SAR Team</c:v>
                </c:pt>
                <c:pt idx="11">
                  <c:v>HAZMAT Team</c:v>
                </c:pt>
                <c:pt idx="12">
                  <c:v>Law Enforcement ST</c:v>
                </c:pt>
                <c:pt idx="13">
                  <c:v>ESR Patrol Officers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116.0</c:v>
                </c:pt>
                <c:pt idx="1">
                  <c:v>455.0</c:v>
                </c:pt>
                <c:pt idx="2">
                  <c:v>154.0</c:v>
                </c:pt>
                <c:pt idx="3">
                  <c:v>80.0</c:v>
                </c:pt>
                <c:pt idx="4">
                  <c:v>32.0</c:v>
                </c:pt>
                <c:pt idx="5">
                  <c:v>6.0</c:v>
                </c:pt>
                <c:pt idx="6">
                  <c:v>53.0</c:v>
                </c:pt>
                <c:pt idx="7">
                  <c:v>45.0</c:v>
                </c:pt>
                <c:pt idx="8">
                  <c:v>89.0</c:v>
                </c:pt>
                <c:pt idx="9">
                  <c:v>25.0</c:v>
                </c:pt>
                <c:pt idx="10">
                  <c:v>226.0</c:v>
                </c:pt>
                <c:pt idx="11">
                  <c:v>268.0</c:v>
                </c:pt>
                <c:pt idx="12">
                  <c:v>1014.0</c:v>
                </c:pt>
                <c:pt idx="13">
                  <c:v>62.0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Shortfall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Sheet1!$A$2:$A$15</c:f>
              <c:strCache>
                <c:ptCount val="14"/>
                <c:pt idx="0">
                  <c:v>Reconnaissance</c:v>
                </c:pt>
                <c:pt idx="1">
                  <c:v>Damage Assessment</c:v>
                </c:pt>
                <c:pt idx="2">
                  <c:v>Public Assistance Team</c:v>
                </c:pt>
                <c:pt idx="3">
                  <c:v>Debris Management</c:v>
                </c:pt>
                <c:pt idx="4">
                  <c:v>Type I Fire Strike Team</c:v>
                </c:pt>
                <c:pt idx="5">
                  <c:v>Type I Fire IMT</c:v>
                </c:pt>
                <c:pt idx="6">
                  <c:v>Ambulance Strike Team</c:v>
                </c:pt>
                <c:pt idx="7">
                  <c:v>Type I DMAT</c:v>
                </c:pt>
                <c:pt idx="8">
                  <c:v>Type I SAR Team</c:v>
                </c:pt>
                <c:pt idx="9">
                  <c:v>Type II SAR Team</c:v>
                </c:pt>
                <c:pt idx="10">
                  <c:v>Type III SAR Team</c:v>
                </c:pt>
                <c:pt idx="11">
                  <c:v>HAZMAT Team</c:v>
                </c:pt>
                <c:pt idx="12">
                  <c:v>Law Enforcement ST</c:v>
                </c:pt>
                <c:pt idx="13">
                  <c:v>ESR Patrol Officers</c:v>
                </c:pt>
              </c:strCache>
            </c:str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93.0</c:v>
                </c:pt>
                <c:pt idx="1">
                  <c:v>410.0</c:v>
                </c:pt>
                <c:pt idx="2">
                  <c:v>154.0</c:v>
                </c:pt>
                <c:pt idx="3">
                  <c:v>80.0</c:v>
                </c:pt>
                <c:pt idx="4">
                  <c:v>22.0</c:v>
                </c:pt>
                <c:pt idx="5">
                  <c:v>6.0</c:v>
                </c:pt>
                <c:pt idx="6">
                  <c:v>43.0</c:v>
                </c:pt>
                <c:pt idx="7">
                  <c:v>45.0</c:v>
                </c:pt>
                <c:pt idx="8">
                  <c:v>88.0</c:v>
                </c:pt>
                <c:pt idx="9">
                  <c:v>24.0</c:v>
                </c:pt>
                <c:pt idx="10">
                  <c:v>223.0</c:v>
                </c:pt>
                <c:pt idx="11">
                  <c:v>265.0</c:v>
                </c:pt>
                <c:pt idx="12">
                  <c:v>812.0</c:v>
                </c:pt>
                <c:pt idx="13">
                  <c:v>50.0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cone"/>
        <c:axId val="-2062718664"/>
        <c:axId val="-2062715560"/>
        <c:axId val="0"/>
      </c:bar3DChart>
      <c:catAx>
        <c:axId val="-20627186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-2062715560"/>
        <c:crosses val="autoZero"/>
        <c:auto val="1"/>
        <c:lblAlgn val="ctr"/>
        <c:lblOffset val="100"/>
        <c:noMultiLvlLbl val="0"/>
      </c:catAx>
      <c:valAx>
        <c:axId val="-2062715560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ln w="12700">
            <a:noFill/>
          </a:ln>
        </c:spPr>
        <c:crossAx val="-20627186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374" cy="4529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0"/>
            <a:ext cx="3067374" cy="4529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BA330-223B-41DC-AFE0-C0016278FC9A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97474"/>
            <a:ext cx="3067374" cy="4529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597474"/>
            <a:ext cx="3067374" cy="4529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5BF7C-0750-4684-B6DF-567A6FEB4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89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C0A9EB2-CD3E-4BB7-8FFC-AA3560F8DF75}" type="datetimeFigureOut">
              <a:rPr lang="en-US" smtClean="0"/>
              <a:t>11/5/13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239000" cy="2286000"/>
          </a:xfrm>
        </p:spPr>
        <p:txBody>
          <a:bodyPr/>
          <a:lstStyle/>
          <a:p>
            <a:r>
              <a:rPr lang="en-US" sz="3200" dirty="0" smtClean="0"/>
              <a:t>RAW II- Breakout Session (Re-Cap)</a:t>
            </a:r>
            <a:br>
              <a:rPr lang="en-US" sz="3200" dirty="0" smtClean="0"/>
            </a:br>
            <a:r>
              <a:rPr lang="en-US" sz="3200" dirty="0" smtClean="0"/>
              <a:t>TN, GA, NC, SC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Nov 4-6, 2013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Capstone 14 Exercise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830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Pending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gaps that can be filled with evacuees and volunteers, including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50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Tennessee Resource Assessment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921831"/>
              </p:ext>
            </p:extLst>
          </p:nvPr>
        </p:nvGraphicFramePr>
        <p:xfrm>
          <a:off x="457200" y="1295400"/>
          <a:ext cx="7620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962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Damage assessment teams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TN</a:t>
            </a:r>
          </a:p>
          <a:p>
            <a:r>
              <a:rPr lang="en-US" dirty="0" smtClean="0"/>
              <a:t>Requirement for 410 (2 man teams)</a:t>
            </a:r>
          </a:p>
          <a:p>
            <a:r>
              <a:rPr lang="en-US" dirty="0" smtClean="0"/>
              <a:t>Has 150 (2 man teams)</a:t>
            </a:r>
          </a:p>
          <a:p>
            <a:r>
              <a:rPr lang="en-US" dirty="0" smtClean="0"/>
              <a:t>Gap of 260 +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Support States</a:t>
            </a:r>
          </a:p>
          <a:p>
            <a:r>
              <a:rPr lang="en-US" dirty="0" smtClean="0"/>
              <a:t>North </a:t>
            </a:r>
            <a:r>
              <a:rPr lang="en-US" dirty="0"/>
              <a:t>Carolina - 0 </a:t>
            </a:r>
            <a:endParaRPr lang="en-US" dirty="0" smtClean="0"/>
          </a:p>
          <a:p>
            <a:pPr lvl="1"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dirty="0" smtClean="0"/>
              <a:t>Will research potential gap fill </a:t>
            </a:r>
          </a:p>
          <a:p>
            <a:r>
              <a:rPr lang="en-US" dirty="0" smtClean="0"/>
              <a:t>South </a:t>
            </a:r>
            <a:r>
              <a:rPr lang="en-US" dirty="0"/>
              <a:t>Carolina -  0 </a:t>
            </a:r>
            <a:endParaRPr lang="en-US" dirty="0" smtClean="0"/>
          </a:p>
          <a:p>
            <a:r>
              <a:rPr lang="en-US" dirty="0" smtClean="0"/>
              <a:t>Georgia - 0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52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Strike teams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ATF – 3000</a:t>
            </a:r>
          </a:p>
          <a:p>
            <a:endParaRPr lang="en-US" dirty="0"/>
          </a:p>
          <a:p>
            <a:r>
              <a:rPr lang="en-US" dirty="0" smtClean="0"/>
              <a:t>Florida (staged in northern MS) – LE </a:t>
            </a:r>
            <a:r>
              <a:rPr lang="en-US" dirty="0"/>
              <a:t>strike </a:t>
            </a:r>
            <a:r>
              <a:rPr lang="en-US" dirty="0" smtClean="0"/>
              <a:t>teams</a:t>
            </a:r>
          </a:p>
          <a:p>
            <a:endParaRPr lang="en-US" dirty="0"/>
          </a:p>
          <a:p>
            <a:r>
              <a:rPr lang="en-US" dirty="0" smtClean="0"/>
              <a:t>GA – Has </a:t>
            </a:r>
            <a:r>
              <a:rPr lang="en-US" dirty="0" smtClean="0"/>
              <a:t>correctional </a:t>
            </a:r>
            <a:r>
              <a:rPr lang="en-US" dirty="0"/>
              <a:t>strike </a:t>
            </a:r>
            <a:r>
              <a:rPr lang="en-US" dirty="0" smtClean="0"/>
              <a:t>teams and will check into potential support</a:t>
            </a:r>
          </a:p>
          <a:p>
            <a:endParaRPr lang="en-US" dirty="0"/>
          </a:p>
          <a:p>
            <a:r>
              <a:rPr lang="en-US" dirty="0" smtClean="0"/>
              <a:t>NC – Will </a:t>
            </a:r>
            <a:r>
              <a:rPr lang="en-US" dirty="0" smtClean="0"/>
              <a:t>check into potential support</a:t>
            </a:r>
          </a:p>
          <a:p>
            <a:endParaRPr lang="en-US" dirty="0" smtClean="0"/>
          </a:p>
          <a:p>
            <a:r>
              <a:rPr lang="en-US" dirty="0" smtClean="0"/>
              <a:t>SC – Will </a:t>
            </a:r>
            <a:r>
              <a:rPr lang="en-US" dirty="0" smtClean="0"/>
              <a:t>check into potential support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027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Ambulance Strike </a:t>
            </a:r>
            <a:r>
              <a:rPr lang="en-US" dirty="0" smtClean="0"/>
              <a:t>Team (ST)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TN</a:t>
            </a:r>
          </a:p>
          <a:p>
            <a:r>
              <a:rPr lang="en-US" dirty="0" smtClean="0"/>
              <a:t>Requirement for 53</a:t>
            </a:r>
          </a:p>
          <a:p>
            <a:r>
              <a:rPr lang="en-US" dirty="0" smtClean="0"/>
              <a:t>Has 20 STs</a:t>
            </a:r>
          </a:p>
          <a:p>
            <a:r>
              <a:rPr lang="en-US" dirty="0" smtClean="0"/>
              <a:t>Gap of 33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Support States</a:t>
            </a:r>
          </a:p>
          <a:p>
            <a:r>
              <a:rPr lang="en-US" dirty="0" smtClean="0"/>
              <a:t>GA- has </a:t>
            </a:r>
            <a:r>
              <a:rPr lang="en-US" dirty="0" smtClean="0"/>
              <a:t>3 </a:t>
            </a:r>
            <a:r>
              <a:rPr lang="en-US" dirty="0" smtClean="0"/>
              <a:t>STs and multiple ambulance buses</a:t>
            </a:r>
          </a:p>
          <a:p>
            <a:r>
              <a:rPr lang="en-US" dirty="0" smtClean="0"/>
              <a:t>NC- </a:t>
            </a:r>
            <a:r>
              <a:rPr lang="en-US" dirty="0" smtClean="0"/>
              <a:t>20-30 ambulance</a:t>
            </a:r>
            <a:r>
              <a:rPr lang="en-US" dirty="0" smtClean="0"/>
              <a:t> </a:t>
            </a:r>
            <a:r>
              <a:rPr lang="en-US" dirty="0" smtClean="0"/>
              <a:t>b</a:t>
            </a:r>
            <a:r>
              <a:rPr lang="en-US" dirty="0" smtClean="0"/>
              <a:t>uses, </a:t>
            </a:r>
            <a:r>
              <a:rPr lang="en-US" dirty="0" smtClean="0"/>
              <a:t>30 </a:t>
            </a:r>
            <a:r>
              <a:rPr lang="en-US" dirty="0" smtClean="0"/>
              <a:t>ambulances, SMAT (no ambulances)</a:t>
            </a:r>
            <a:endParaRPr lang="en-US" dirty="0" smtClean="0"/>
          </a:p>
          <a:p>
            <a:r>
              <a:rPr lang="en-US" dirty="0" smtClean="0"/>
              <a:t>SC- R MAT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28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Debris </a:t>
            </a:r>
            <a:r>
              <a:rPr lang="en-US" dirty="0" err="1" smtClean="0"/>
              <a:t>Mngt</a:t>
            </a:r>
            <a:r>
              <a:rPr lang="en-US" dirty="0" smtClean="0"/>
              <a:t> (</a:t>
            </a:r>
            <a:r>
              <a:rPr lang="en-US" dirty="0" err="1" smtClean="0"/>
              <a:t>Rt</a:t>
            </a:r>
            <a:r>
              <a:rPr lang="en-US" dirty="0" smtClean="0"/>
              <a:t> Clearance)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TN</a:t>
            </a:r>
          </a:p>
          <a:p>
            <a:r>
              <a:rPr lang="en-US" dirty="0" smtClean="0"/>
              <a:t>Requirement for 154</a:t>
            </a:r>
          </a:p>
          <a:p>
            <a:r>
              <a:rPr lang="en-US" dirty="0" smtClean="0"/>
              <a:t>Has (contractor situation)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>Support States</a:t>
            </a:r>
          </a:p>
          <a:p>
            <a:r>
              <a:rPr lang="en-US" dirty="0" smtClean="0"/>
              <a:t>GA- Has 2 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12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Assistance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NC   </a:t>
            </a:r>
          </a:p>
          <a:p>
            <a:r>
              <a:rPr lang="en-US" dirty="0" smtClean="0"/>
              <a:t>18 PA personnel</a:t>
            </a:r>
          </a:p>
          <a:p>
            <a:pPr lvl="1"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dirty="0" smtClean="0"/>
              <a:t>Reserve Corps- 12 people </a:t>
            </a:r>
          </a:p>
          <a:p>
            <a:pPr lvl="1"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dirty="0" smtClean="0"/>
              <a:t>6 on staff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68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NC has </a:t>
            </a:r>
            <a:r>
              <a:rPr lang="en-US" dirty="0"/>
              <a:t>7 state </a:t>
            </a:r>
            <a:r>
              <a:rPr lang="en-US" dirty="0" smtClean="0"/>
              <a:t>Hazmat </a:t>
            </a:r>
            <a:r>
              <a:rPr lang="en-US" dirty="0"/>
              <a:t>teams </a:t>
            </a:r>
            <a:r>
              <a:rPr lang="en-US" dirty="0" smtClean="0"/>
              <a:t>willing </a:t>
            </a:r>
            <a:r>
              <a:rPr lang="en-US" dirty="0"/>
              <a:t>to </a:t>
            </a:r>
            <a:r>
              <a:rPr lang="en-US" dirty="0" smtClean="0"/>
              <a:t>support </a:t>
            </a:r>
            <a:r>
              <a:rPr lang="en-US" dirty="0"/>
              <a:t>with 4 South Co has regional teams </a:t>
            </a:r>
            <a:r>
              <a:rPr lang="en-US" dirty="0" smtClean="0"/>
              <a:t>plus CST</a:t>
            </a:r>
          </a:p>
          <a:p>
            <a:endParaRPr lang="en-US" dirty="0"/>
          </a:p>
          <a:p>
            <a:r>
              <a:rPr lang="en-US" dirty="0" smtClean="0"/>
              <a:t>SAR:  NC has </a:t>
            </a:r>
            <a:r>
              <a:rPr lang="en-US" dirty="0" err="1" smtClean="0"/>
              <a:t>Heloaquatic</a:t>
            </a:r>
            <a:r>
              <a:rPr lang="en-US" dirty="0"/>
              <a:t> </a:t>
            </a:r>
            <a:r>
              <a:rPr lang="en-US" dirty="0" smtClean="0"/>
              <a:t>team (swift water rescue capability)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NC </a:t>
            </a:r>
            <a:r>
              <a:rPr lang="en-US" dirty="0"/>
              <a:t>alpine SAR 1 team  </a:t>
            </a:r>
          </a:p>
          <a:p>
            <a:endParaRPr lang="en-US" dirty="0" smtClean="0"/>
          </a:p>
          <a:p>
            <a:r>
              <a:rPr lang="en-US" dirty="0" smtClean="0"/>
              <a:t>GA </a:t>
            </a:r>
            <a:r>
              <a:rPr lang="en-US" dirty="0"/>
              <a:t>Hazmat 10 type II </a:t>
            </a:r>
            <a:r>
              <a:rPr lang="en-US" dirty="0" smtClean="0"/>
              <a:t>available, trained SAR personnel from State Defense Force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SC has NG multi-role bridging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099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Clarification/Information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definition of deployable Strike Teams from state and local assets (not all teams fit into NIMS definitions)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4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2373</TotalTime>
  <Words>283</Words>
  <Application>Microsoft Macintosh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RAW II- Breakout Session (Re-Cap) TN, GA, NC, SC  Nov 4-6, 2013</vt:lpstr>
      <vt:lpstr>Tennessee Resource Assessment</vt:lpstr>
      <vt:lpstr>Damage assessment teams</vt:lpstr>
      <vt:lpstr>LE Strike teams </vt:lpstr>
      <vt:lpstr>Ambulance Strike Team (ST) </vt:lpstr>
      <vt:lpstr>Debris Mngt (Rt Clearance)</vt:lpstr>
      <vt:lpstr>Public Assistance Teams</vt:lpstr>
      <vt:lpstr>Additional Information</vt:lpstr>
      <vt:lpstr>Additional Clarification/Information</vt:lpstr>
      <vt:lpstr>Issues Pending Resolution</vt:lpstr>
    </vt:vector>
  </TitlesOfParts>
  <Company>IEMA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Monken, Jonathon</dc:creator>
  <cp:lastModifiedBy>Paul Hogue</cp:lastModifiedBy>
  <cp:revision>95</cp:revision>
  <cp:lastPrinted>2013-10-25T20:02:32Z</cp:lastPrinted>
  <dcterms:created xsi:type="dcterms:W3CDTF">2013-10-10T19:49:02Z</dcterms:created>
  <dcterms:modified xsi:type="dcterms:W3CDTF">2013-11-05T16:16:42Z</dcterms:modified>
</cp:coreProperties>
</file>